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Props.xml" ContentType="application/vnd.openxmlformats-officedocument.presentationml.presProps+xml"/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1219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1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>
      <p:cViewPr varScale="1">
        <p:scale>
          <a:sx n="67" d="100"/>
          <a:sy n="67" d="100"/>
        </p:scale>
        <p:origin x="25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2A5F7-4B0C-4114-BE4D-FFF6B5556DD9}" type="datetimeFigureOut">
              <a:rPr lang="en-GB" smtClean="0"/>
              <a:t>14/10/2026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84368-A95A-448B-9B73-7C75820320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148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2A5F7-4B0C-4114-BE4D-FFF6B5556DD9}" type="datetimeFigureOut">
              <a:rPr lang="en-GB" smtClean="0"/>
              <a:t>14/10/2026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84368-A95A-448B-9B73-7C75820320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2860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2A5F7-4B0C-4114-BE4D-FFF6B5556DD9}" type="datetimeFigureOut">
              <a:rPr lang="en-GB" smtClean="0"/>
              <a:t>14/10/2026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84368-A95A-448B-9B73-7C75820320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90932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2A5F7-4B0C-4114-BE4D-FFF6B5556DD9}" type="datetimeFigureOut">
              <a:rPr lang="en-GB" smtClean="0"/>
              <a:t>14/10/2026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84368-A95A-448B-9B73-7C75820320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7183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2A5F7-4B0C-4114-BE4D-FFF6B5556DD9}" type="datetimeFigureOut">
              <a:rPr lang="en-GB" smtClean="0"/>
              <a:t>14/10/2026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84368-A95A-448B-9B73-7C75820320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93535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2A5F7-4B0C-4114-BE4D-FFF6B5556DD9}" type="datetimeFigureOut">
              <a:rPr lang="en-GB" smtClean="0"/>
              <a:t>14/10/2026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84368-A95A-448B-9B73-7C75820320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04433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2A5F7-4B0C-4114-BE4D-FFF6B5556DD9}" type="datetimeFigureOut">
              <a:rPr lang="en-GB" smtClean="0"/>
              <a:t>14/10/2026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84368-A95A-448B-9B73-7C75820320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48886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2A5F7-4B0C-4114-BE4D-FFF6B5556DD9}" type="datetimeFigureOut">
              <a:rPr lang="en-GB" smtClean="0"/>
              <a:t>14/10/2026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84368-A95A-448B-9B73-7C75820320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3302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2A5F7-4B0C-4114-BE4D-FFF6B5556DD9}" type="datetimeFigureOut">
              <a:rPr lang="en-GB" smtClean="0"/>
              <a:t>14/10/2026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84368-A95A-448B-9B73-7C75820320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0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2A5F7-4B0C-4114-BE4D-FFF6B5556DD9}" type="datetimeFigureOut">
              <a:rPr lang="en-GB" smtClean="0"/>
              <a:t>14/10/2026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84368-A95A-448B-9B73-7C75820320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50530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2A5F7-4B0C-4114-BE4D-FFF6B5556DD9}" type="datetimeFigureOut">
              <a:rPr lang="en-GB" smtClean="0"/>
              <a:t>14/10/2026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84368-A95A-448B-9B73-7C75820320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90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C92A5F7-4B0C-4114-BE4D-FFF6B5556DD9}" type="datetimeFigureOut">
              <a:rPr lang="en-GB" smtClean="0"/>
              <a:t>14/10/2026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4E84368-A95A-448B-9B73-7C75820320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4365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18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22ABA6-8E63-04B3-0273-D8969D33E8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4715" y="222665"/>
            <a:ext cx="5829300" cy="1396471"/>
          </a:xfrm>
        </p:spPr>
        <p:txBody>
          <a:bodyPr lIns="0" anchor="t" anchorCtr="0"/>
          <a:lstStyle/>
          <a:p>
            <a:pPr algn="l"/>
            <a:r>
              <a:rPr lang="en-GB" b="1" dirty="0"/>
              <a:t>PRICE LIST</a:t>
            </a:r>
            <a:br>
              <a:rPr lang="en-GB" b="1" dirty="0"/>
            </a:br>
            <a:r>
              <a:rPr lang="en-GB" b="1" dirty="0">
                <a:latin typeface="Century Gothic" panose="020B0502020202020204" pitchFamily="34" charset="0"/>
              </a:rPr>
              <a:t>OCTOBER</a:t>
            </a:r>
            <a:r>
              <a:rPr lang="en-GB" b="1" dirty="0"/>
              <a:t> 2026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BE9359B-9F40-62FD-B12A-C342656AD2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3829" y="269991"/>
            <a:ext cx="1953768" cy="844296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AA7E7D5-102E-058E-F3CB-7FBF64808A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2962441"/>
              </p:ext>
            </p:extLst>
          </p:nvPr>
        </p:nvGraphicFramePr>
        <p:xfrm>
          <a:off x="394715" y="1732280"/>
          <a:ext cx="6282882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41441">
                  <a:extLst>
                    <a:ext uri="{9D8B030D-6E8A-4147-A177-3AD203B41FA5}">
                      <a16:colId xmlns:a16="http://schemas.microsoft.com/office/drawing/2014/main" val="3833686519"/>
                    </a:ext>
                  </a:extLst>
                </a:gridCol>
                <a:gridCol w="3141441">
                  <a:extLst>
                    <a:ext uri="{9D8B030D-6E8A-4147-A177-3AD203B41FA5}">
                      <a16:colId xmlns:a16="http://schemas.microsoft.com/office/drawing/2014/main" val="22036433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Breakfast Club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8.15am – 8.45am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619475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Free cereal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Free Toast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706161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Bread roll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50p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81463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Bacon roll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£1.40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21016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Waffle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£1.30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232873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Fruit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60p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47303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Pain Au </a:t>
                      </a:r>
                      <a:r>
                        <a:rPr lang="en-GB" sz="1800" dirty="0" err="1">
                          <a:solidFill>
                            <a:schemeClr val="tx1"/>
                          </a:solidFill>
                        </a:rPr>
                        <a:t>Chocolat</a:t>
                      </a:r>
                      <a:endParaRPr lang="en-GB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£1.40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82332617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683BEBAC-6BD6-1D77-4562-2FB02E58B9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2704395"/>
              </p:ext>
            </p:extLst>
          </p:nvPr>
        </p:nvGraphicFramePr>
        <p:xfrm>
          <a:off x="394715" y="10714175"/>
          <a:ext cx="6282882" cy="1463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41441">
                  <a:extLst>
                    <a:ext uri="{9D8B030D-6E8A-4147-A177-3AD203B41FA5}">
                      <a16:colId xmlns:a16="http://schemas.microsoft.com/office/drawing/2014/main" val="3833686519"/>
                    </a:ext>
                  </a:extLst>
                </a:gridCol>
                <a:gridCol w="3141441">
                  <a:extLst>
                    <a:ext uri="{9D8B030D-6E8A-4147-A177-3AD203B41FA5}">
                      <a16:colId xmlns:a16="http://schemas.microsoft.com/office/drawing/2014/main" val="2203643316"/>
                    </a:ext>
                  </a:extLst>
                </a:gridCol>
              </a:tblGrid>
              <a:tr h="245533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Lunch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1.05pm – 1.45pm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61947531"/>
                  </a:ext>
                </a:extLst>
              </a:tr>
              <a:tr h="245533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Meal of the Day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£2.25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70616146"/>
                  </a:ext>
                </a:extLst>
              </a:tr>
              <a:tr h="245533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Meal of the Day &amp; Pudding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£2.75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8146317"/>
                  </a:ext>
                </a:extLst>
              </a:tr>
              <a:tr h="245533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Grab &amp; Go Meal Deal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£2.75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2101634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1DF137DE-4EDB-BB8A-4424-8C2314452F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407312"/>
              </p:ext>
            </p:extLst>
          </p:nvPr>
        </p:nvGraphicFramePr>
        <p:xfrm>
          <a:off x="394715" y="4554447"/>
          <a:ext cx="6282882" cy="593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41441">
                  <a:extLst>
                    <a:ext uri="{9D8B030D-6E8A-4147-A177-3AD203B41FA5}">
                      <a16:colId xmlns:a16="http://schemas.microsoft.com/office/drawing/2014/main" val="736444190"/>
                    </a:ext>
                  </a:extLst>
                </a:gridCol>
                <a:gridCol w="3141441">
                  <a:extLst>
                    <a:ext uri="{9D8B030D-6E8A-4147-A177-3AD203B41FA5}">
                      <a16:colId xmlns:a16="http://schemas.microsoft.com/office/drawing/2014/main" val="35572739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Break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10.45am – 11.05am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04805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Panini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£2.25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32274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Pizza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£1.35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41981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Tea Cake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80p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45810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Cheese on Toast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70p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07425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Grab &amp; Go Pasta Pot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£2.00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003458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Grab &amp; Gop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£2.00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406808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Deli Sub Rolls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£1.65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12631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Dessert Pots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£1.40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86515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Fruit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60p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009228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Tray Bake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£1.20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69497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Fruit Jelly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£1.00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971960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Popcorn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£1.00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41485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Fruit Pot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80p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123386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Jacket Potato – 1 x filling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£1.70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721361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Jacket Potato – 2 x filling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£2.20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809869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927391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2E7A2B7237D5F40AC6AE196F0845708" ma:contentTypeVersion="17" ma:contentTypeDescription="Create a new document." ma:contentTypeScope="" ma:versionID="9e658a2a1f9917ed87f86e598c7d1540">
  <xsd:schema xmlns:xsd="http://www.w3.org/2001/XMLSchema" xmlns:xs="http://www.w3.org/2001/XMLSchema" xmlns:p="http://schemas.microsoft.com/office/2006/metadata/properties" xmlns:ns2="86459d09-6741-49b8-849d-558df41a28fc" xmlns:ns3="8526f2fd-916a-43b1-8077-09a565163004" targetNamespace="http://schemas.microsoft.com/office/2006/metadata/properties" ma:root="true" ma:fieldsID="4ce3526102c39834b0a2819952c52be9" ns2:_="" ns3:_="">
    <xsd:import namespace="86459d09-6741-49b8-849d-558df41a28fc"/>
    <xsd:import namespace="8526f2fd-916a-43b1-8077-09a56516300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  <xsd:element ref="ns2: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459d09-6741-49b8-849d-558df41a28f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2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5bdb2c45-3857-4bf1-a30a-4ae9b5eb43b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  <xsd:element name="Date" ma:index="24" nillable="true" ma:displayName="Date" ma:format="DateTime" ma:internalName="Dat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26f2fd-916a-43b1-8077-09a565163004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5c3b672f-80f5-4af0-a93c-16cf6c289212}" ma:internalName="TaxCatchAll" ma:showField="CatchAllData" ma:web="8526f2fd-916a-43b1-8077-09a56516300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6459d09-6741-49b8-849d-558df41a28fc">
      <Terms xmlns="http://schemas.microsoft.com/office/infopath/2007/PartnerControls"/>
    </lcf76f155ced4ddcb4097134ff3c332f>
    <TaxCatchAll xmlns="8526f2fd-916a-43b1-8077-09a565163004" xsi:nil="true"/>
    <Date xmlns="86459d09-6741-49b8-849d-558df41a28fc" xsi:nil="true"/>
  </documentManagement>
</p:properties>
</file>

<file path=customXml/itemProps1.xml><?xml version="1.0" encoding="utf-8"?>
<ds:datastoreItem xmlns:ds="http://schemas.openxmlformats.org/officeDocument/2006/customXml" ds:itemID="{448D3820-A5AC-49E6-9795-1C71591C8158}"/>
</file>

<file path=customXml/itemProps2.xml><?xml version="1.0" encoding="utf-8"?>
<ds:datastoreItem xmlns:ds="http://schemas.openxmlformats.org/officeDocument/2006/customXml" ds:itemID="{77B41BA2-42F9-431B-BFE9-F030F1C472F4}"/>
</file>

<file path=customXml/itemProps3.xml><?xml version="1.0" encoding="utf-8"?>
<ds:datastoreItem xmlns:ds="http://schemas.openxmlformats.org/officeDocument/2006/customXml" ds:itemID="{7DBAC6F6-CEEC-47BB-99B8-48BA38E09570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</TotalTime>
  <Words>126</Words>
  <Application>Microsoft Office PowerPoint</Application>
  <PresentationFormat>Widescreen</PresentationFormat>
  <Paragraphs>55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Century Gothic</vt:lpstr>
      <vt:lpstr>Office Theme</vt:lpstr>
      <vt:lpstr>PRICE LIST OCTOBER 2026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Tracey Martin</dc:creator>
  <cp:lastModifiedBy>Tracey Martin</cp:lastModifiedBy>
  <cp:revision>1</cp:revision>
  <dcterms:created xsi:type="dcterms:W3CDTF">2026-10-14T13:06:31Z</dcterms:created>
  <dcterms:modified xsi:type="dcterms:W3CDTF">2026-10-14T13:27:22Z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0x01010042E7A2B7237D5F40AC6AE196F0845708</vt:lpwstr>
  </property>
</Properties>
</file>